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2" d="100"/>
          <a:sy n="42" d="100"/>
        </p:scale>
        <p:origin x="1326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61FDC-B324-4E31-9EE6-17B77D42E302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45581B-C79F-4738-9C26-AC3678288D2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77971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45581B-C79F-4738-9C26-AC3678288D2B}" type="slidenum">
              <a:rPr lang="es-CO" smtClean="0"/>
              <a:t>7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9403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59280"/>
            <a:ext cx="6400800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91440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4008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09041"/>
            <a:ext cx="1295400" cy="4318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1219199"/>
            <a:ext cx="5181600" cy="4267201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6400800" cy="304800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3410267"/>
            <a:ext cx="624840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800" y="1503680"/>
            <a:ext cx="624840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371600" y="2438400"/>
            <a:ext cx="3124200" cy="3124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2438400"/>
            <a:ext cx="3124200" cy="3124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71600" y="2819400"/>
            <a:ext cx="3124200" cy="2743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8200" y="2819400"/>
            <a:ext cx="3124200" cy="2743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62201"/>
            <a:ext cx="3125788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359152"/>
            <a:ext cx="3127375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1" y="1676400"/>
            <a:ext cx="2819399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1" y="2275840"/>
            <a:ext cx="2819399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71600" y="1676400"/>
            <a:ext cx="3276600" cy="3505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463040" y="1847088"/>
            <a:ext cx="3090672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1676400"/>
            <a:ext cx="2819400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1905000"/>
            <a:ext cx="2971800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2276856"/>
            <a:ext cx="2819400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295400"/>
            <a:ext cx="640080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640080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304800" y="6356350"/>
            <a:ext cx="21336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9377B4A2-6347-40EE-BA77-94D91B296751}" type="datetimeFigureOut">
              <a:rPr lang="es-CO" smtClean="0"/>
              <a:t>17/02/2015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9718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6675120" y="63642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08E078BF-BE2E-4F56-A02F-8A6CE26430D9}" type="slidenum">
              <a:rPr lang="es-CO" smtClean="0"/>
              <a:t>‹Nº›</a:t>
            </a:fld>
            <a:endParaRPr 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smtClean="0"/>
              <a:t>Flora y fauna</a:t>
            </a:r>
            <a:endParaRPr lang="es-CO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728792" cy="2016224"/>
          </a:xfrm>
        </p:spPr>
        <p:txBody>
          <a:bodyPr>
            <a:normAutofit fontScale="85000" lnSpcReduction="20000"/>
          </a:bodyPr>
          <a:lstStyle/>
          <a:p>
            <a:r>
              <a:rPr lang="es-CO" dirty="0" smtClean="0"/>
              <a:t>Presentado : </a:t>
            </a:r>
          </a:p>
          <a:p>
            <a:r>
              <a:rPr lang="es-CO" dirty="0" smtClean="0"/>
              <a:t>Nancy Tatiana  rodríguez  chirivi </a:t>
            </a:r>
          </a:p>
          <a:p>
            <a:r>
              <a:rPr lang="es-CO" dirty="0" smtClean="0"/>
              <a:t>Camilo Andrés pulido Arévalo</a:t>
            </a:r>
          </a:p>
          <a:p>
            <a:r>
              <a:rPr lang="es-CO" dirty="0" smtClean="0"/>
              <a:t>Ana valentina santana Sánchez </a:t>
            </a:r>
          </a:p>
          <a:p>
            <a:r>
              <a:rPr lang="es-CO" dirty="0" smtClean="0"/>
              <a:t>Pedro Alejandro Villalba</a:t>
            </a:r>
          </a:p>
          <a:p>
            <a:endParaRPr lang="es-CO" dirty="0" smtClean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71243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 ¿que es? </a:t>
            </a:r>
            <a:endParaRPr lang="es-CO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endParaRPr lang="es-CO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flora y la </a:t>
            </a:r>
            <a:r>
              <a:rPr lang="es-CO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fauna son  los </a:t>
            </a:r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componentes vivos o bióticos de la naturaleza, los cuales, unidos a los componentes no vivos o abióticos, como el suelo, el agua, el aire, etc., conforman el medio natural.</a:t>
            </a:r>
          </a:p>
        </p:txBody>
      </p:sp>
    </p:spTree>
    <p:extLst>
      <p:ext uri="{BB962C8B-B14F-4D97-AF65-F5344CB8AC3E}">
        <p14:creationId xmlns:p14="http://schemas.microsoft.com/office/powerpoint/2010/main" val="387836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¿Cómo se cuida? </a:t>
            </a:r>
            <a:endParaRPr lang="es-CO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1) no votes basuras al suelo</a:t>
            </a:r>
          </a:p>
          <a:p>
            <a:pPr algn="just"/>
            <a:r>
              <a:rPr lang="es-CO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s-CO" dirty="0" smtClean="0">
                <a:latin typeface="Arial" panose="020B0604020202020204" pitchFamily="34" charset="0"/>
                <a:cs typeface="Arial" panose="020B0604020202020204" pitchFamily="34" charset="0"/>
              </a:rPr>
              <a:t>recoje 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las basuras que encuentres en el suelo, aunque no sean tuyas</a:t>
            </a: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3) ahorra energía y construyan un horno solar, es muy simple y práctico</a:t>
            </a: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4) cuando no </a:t>
            </a:r>
            <a:r>
              <a:rPr lang="es-CO" dirty="0" smtClean="0">
                <a:latin typeface="Arial" panose="020B0604020202020204" pitchFamily="34" charset="0"/>
                <a:cs typeface="Arial" panose="020B0604020202020204" pitchFamily="34" charset="0"/>
              </a:rPr>
              <a:t>estén 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utilizando el televisor, que es algo que gasta mucha energía y siempre está enchufado, simplemente </a:t>
            </a:r>
            <a:r>
              <a:rPr lang="es-CO" dirty="0" smtClean="0">
                <a:latin typeface="Arial" panose="020B0604020202020204" pitchFamily="34" charset="0"/>
                <a:cs typeface="Arial" panose="020B0604020202020204" pitchFamily="34" charset="0"/>
              </a:rPr>
              <a:t>desenchúfalo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5) Haz distintos tipos de basureros, de tal manera que puedas votar y reciclar. Separa vidrios, papeles, </a:t>
            </a:r>
            <a:r>
              <a:rPr lang="es-CO" dirty="0" smtClean="0">
                <a:latin typeface="Arial" panose="020B0604020202020204" pitchFamily="34" charset="0"/>
                <a:cs typeface="Arial" panose="020B0604020202020204" pitchFamily="34" charset="0"/>
              </a:rPr>
              <a:t>plásticos, 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etc....</a:t>
            </a:r>
          </a:p>
          <a:p>
            <a:pPr algn="just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5651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331640" y="1196752"/>
            <a:ext cx="6400800" cy="685800"/>
          </a:xfrm>
        </p:spPr>
        <p:txBody>
          <a:bodyPr>
            <a:normAutofit/>
          </a:bodyPr>
          <a:lstStyle/>
          <a:p>
            <a:r>
              <a:rPr lang="es-CO" dirty="0" smtClean="0"/>
              <a:t>¿</a:t>
            </a:r>
            <a:r>
              <a:rPr lang="es-CO" sz="3100" dirty="0" smtClean="0"/>
              <a:t>Cual es su importancia?</a:t>
            </a:r>
            <a:endParaRPr lang="es-CO" sz="31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371600" y="2438400"/>
            <a:ext cx="6584776" cy="3294856"/>
          </a:xfrm>
        </p:spPr>
        <p:txBody>
          <a:bodyPr>
            <a:noAutofit/>
          </a:bodyPr>
          <a:lstStyle/>
          <a:p>
            <a:pPr algn="just"/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La flora al igual que la fauna son vitales para la subsistencia del ser humano, </a:t>
            </a:r>
            <a:r>
              <a:rPr lang="es-CO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imaginar </a:t>
            </a:r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un ecosistema sin la presencia de arboles, sería muy poca la posibilidad de tener una buena concentración de oxigeno que es el elemento principal para que todo ser vivo se </a:t>
            </a:r>
            <a:r>
              <a:rPr lang="es-CO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desarrolle</a:t>
            </a:r>
            <a:r>
              <a:rPr lang="es-CO" sz="23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115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s-CO" sz="2300" dirty="0" smtClean="0"/>
              <a:t>¿</a:t>
            </a:r>
            <a:r>
              <a:rPr lang="es-CO" sz="2000" dirty="0" smtClean="0"/>
              <a:t>Cuales son sus características? </a:t>
            </a:r>
            <a:br>
              <a:rPr lang="es-CO" sz="2000" dirty="0" smtClean="0"/>
            </a:br>
            <a:r>
              <a:rPr lang="es-CO" sz="2000" dirty="0" smtClean="0"/>
              <a:t>flora</a:t>
            </a:r>
            <a:endParaRPr lang="es-CO" sz="20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algn="just"/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La flora de un país alberga un patrimonio de incalculable valor, formada por plantas inferiores y superiores, las cuales se estructuran en asociaciones y conforman las formaciones vegetales que caracterizan una </a:t>
            </a:r>
            <a:r>
              <a:rPr lang="es-CO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localidad</a:t>
            </a:r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CO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constituyen </a:t>
            </a:r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el hábitat de los animales y el eslabón primario de  la cadena de alimentación y de energía de los ecosistemas. </a:t>
            </a:r>
          </a:p>
        </p:txBody>
      </p:sp>
    </p:spTree>
    <p:extLst>
      <p:ext uri="{BB962C8B-B14F-4D97-AF65-F5344CB8AC3E}">
        <p14:creationId xmlns:p14="http://schemas.microsoft.com/office/powerpoint/2010/main" val="115893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sz="2400" dirty="0" smtClean="0"/>
              <a:t>Características de la fauna </a:t>
            </a:r>
            <a:endParaRPr lang="es-CO" sz="2400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La fauna por su biodiversidad constituye, un patrimonio de inestimable valor para cualquier  país y para cualquier  territorio. En el caso particular del </a:t>
            </a:r>
            <a:r>
              <a:rPr lang="es-CO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Archipiélago </a:t>
            </a:r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Cubano es un recurso muy valioso por la abundancia de endémicos y los valores autóctonos que posee, que la ubican  el cuarto lugar en el mundo. </a:t>
            </a:r>
          </a:p>
        </p:txBody>
      </p:sp>
    </p:spTree>
    <p:extLst>
      <p:ext uri="{BB962C8B-B14F-4D97-AF65-F5344CB8AC3E}">
        <p14:creationId xmlns:p14="http://schemas.microsoft.com/office/powerpoint/2010/main" val="1972100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7" y="1124744"/>
            <a:ext cx="3096344" cy="247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124744"/>
            <a:ext cx="3305944" cy="2479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862" y="3539474"/>
            <a:ext cx="3205100" cy="2485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3604202"/>
            <a:ext cx="3336899" cy="2447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0746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fauna.comxa.com/tig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46" y="827583"/>
            <a:ext cx="3482783" cy="2410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2.bp.blogspot.com/_jAXrO9kfr-Q/StVsfZcN1qI/AAAAAAAAZeY/4N_VtT61P-o/s400/DELFIN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834510"/>
            <a:ext cx="3593976" cy="2410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2.bp.blogspot.com/_WZoIf3ybUTQ/Sbu5MWCjJ1I/AAAAAAAAD4c/j6-XcWZOcuI/s400/10345073bp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146" y="3245339"/>
            <a:ext cx="3482784" cy="2703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img.diariodelviajero.com/2012/08/galapagos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5" y="3225868"/>
            <a:ext cx="3593976" cy="2713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393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lta costura">
  <a:themeElements>
    <a:clrScheme name="Alta costura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Etiqueta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lta costura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81</TotalTime>
  <Words>338</Words>
  <Application>Microsoft Office PowerPoint</Application>
  <PresentationFormat>Presentación en pantalla (4:3)</PresentationFormat>
  <Paragraphs>23</Paragraphs>
  <Slides>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Garamond</vt:lpstr>
      <vt:lpstr>Wingdings</vt:lpstr>
      <vt:lpstr>Alta costura</vt:lpstr>
      <vt:lpstr>Flora y fauna</vt:lpstr>
      <vt:lpstr> ¿que es? </vt:lpstr>
      <vt:lpstr>¿Cómo se cuida? </vt:lpstr>
      <vt:lpstr>¿Cual es su importancia?</vt:lpstr>
      <vt:lpstr>¿Cuales son sus características?  flora</vt:lpstr>
      <vt:lpstr>Características de la fauna 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Flora y fauna</dc:title>
  <dc:creator>FRANCY</dc:creator>
  <cp:lastModifiedBy>Diana Torres</cp:lastModifiedBy>
  <cp:revision>9</cp:revision>
  <dcterms:created xsi:type="dcterms:W3CDTF">2015-02-13T21:23:21Z</dcterms:created>
  <dcterms:modified xsi:type="dcterms:W3CDTF">2015-02-17T22:16:15Z</dcterms:modified>
</cp:coreProperties>
</file>

<file path=docProps/thumbnail.jpeg>
</file>